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67" r:id="rId3"/>
    <p:sldId id="288" r:id="rId4"/>
    <p:sldId id="305" r:id="rId5"/>
    <p:sldId id="306" r:id="rId6"/>
    <p:sldId id="307" r:id="rId7"/>
    <p:sldId id="308" r:id="rId8"/>
    <p:sldId id="29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4660"/>
  </p:normalViewPr>
  <p:slideViewPr>
    <p:cSldViewPr snapToGrid="0">
      <p:cViewPr>
        <p:scale>
          <a:sx n="66" d="100"/>
          <a:sy n="66" d="100"/>
        </p:scale>
        <p:origin x="7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6C1FE-F8FA-4CFE-8210-F66DAA7186F1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2179F-44BC-49A0-A950-FE65015CB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806E7-2249-49C8-A667-DA9C7CCD59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806E7-2249-49C8-A667-DA9C7CCD59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9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806E7-2249-49C8-A667-DA9C7CCD59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0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806E7-2249-49C8-A667-DA9C7CCD5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806E7-2249-49C8-A667-DA9C7CCD59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A62C-635A-EF9B-2780-467B536D1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CA3AA-398A-146F-72A3-1EB7671BF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99700-4E81-E1AE-CEB2-556AC3B7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F8E62-7021-222D-F7C1-C444DFE6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443A0-61C7-9C14-9EB0-59BBB321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4B00-C773-50CA-5AA8-2EFF4695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5D70C-3B10-1965-5A3E-AA4D047AC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F96D4-F22E-A002-FBA8-750D39AF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D323-6C7A-B4DC-623B-6A194903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9E168-A291-77D7-2BEF-EFDA4CD7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2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76613-9BCA-F9AB-2CFA-289E5DF90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EF3F2-31C9-4B43-C4F3-AC10BCF64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FFE4-1DF3-AC55-1DA4-60B8D534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25DB-6E9F-2DB4-12A4-2D3F3D10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89930-36DF-FC97-5022-5F6DED6C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14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2972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210507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81A05-3DF2-070D-5DDB-97BB9DB4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1981-F57A-5981-78F5-89EF6348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03635-EB41-1F75-890B-5A8B25AA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7D8A0-BD99-3B45-30CB-E30BF172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1D15-CF54-740A-356F-4C2BFB10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9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EA1E-F134-DCAE-7D59-513BD5B5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9192D-8763-408E-9FD2-3B4293BE1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26E1B-2F24-BE67-1CE7-6D9E51E4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24E11-5A07-FB1B-49C3-FCA8A72C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07495-9BF0-2DD7-DF76-E4FBA3D6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6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730F-522E-893A-0F37-B5E53C76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30C8-5C94-D228-09B1-2232FFEFD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A0902-C601-C4DA-305F-B264E0D97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9838A-0308-A053-55CC-617CC5E7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574DB-4BF7-9577-E285-28FD0EEE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F34E3-158B-1333-8657-822C48F9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09A5-EF6B-E58C-E18B-9F12FDDE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2B91E-6DBB-F0A6-EC45-53F465103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8C20F-6EBC-541F-2C1B-882903679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C73B9-2C06-24C5-19CE-FA47C40A6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B7F85-61B1-3501-8362-0FACDFE8C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376C5-5F12-56F9-9985-8E112C42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CC2AB-8DFA-F774-0710-799EAAF1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9611C-2B75-A9F1-81DD-A212D66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9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7091-8115-3333-0A37-B3658C7C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F5DCD-11C8-06B5-9279-6852950E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18FAC-EB0A-4C88-D45C-BAC8EE4D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20E2F-349D-B3B3-85FA-01BB5D64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9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E4B04-3E2C-9440-44F5-8C20AC88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69965-341F-2327-7DA9-D20506DC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1237F-3BAA-3BD4-72A7-D87412DA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E3DF-6193-0C8B-9996-1D261B5B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5B413-7BFC-0BCE-CF3C-B151EDC8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31272-419F-0AFA-B5D5-F9BD24ED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08301-B6E0-EDB1-C7E2-B1D5CF71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1F4A1-C2EA-DB6B-634A-4BFE9A60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61EBF-A499-4CB5-7A47-E4A036DC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7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E96F-FDF2-E6CD-27F2-55AF5BC4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F24C1-F5DE-D138-FA15-C0ED7DE21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22C97-AA08-BC1B-4916-35E2971B4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73C3D-EB8E-C043-7219-41BF1522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DE25-4B51-2D5F-C2A6-D580AC53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9063C-1D44-FD3F-87A7-2C432C42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8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6D1AA-1597-6733-3824-57DB0AE4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CD1BA-112F-A300-D00E-6F8CD5532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3E1E6-742B-4F17-DAF2-CCCE901A3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B8802-C7F8-4A7F-A217-F42A3A3E878B}" type="datetimeFigureOut">
              <a:rPr lang="en-US" smtClean="0"/>
              <a:t>09/11/2022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B67E2-7B3D-1631-4F4C-1D8C9E2BD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69C0-69AE-5B62-3FB9-56EABFD78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76AD0-BD32-4A9A-9CF1-4C7B79523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87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AF355F9-E07F-4ABA-9F9D-3C164729E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4" y="284376"/>
            <a:ext cx="3174367" cy="1153516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3CA8943-EB58-47D2-910B-DD2491D1BCF8}"/>
              </a:ext>
            </a:extLst>
          </p:cNvPr>
          <p:cNvSpPr txBox="1">
            <a:spLocks/>
          </p:cNvSpPr>
          <p:nvPr/>
        </p:nvSpPr>
        <p:spPr>
          <a:xfrm>
            <a:off x="1858831" y="2584505"/>
            <a:ext cx="8474338" cy="20152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4400">
                <a:effectLst/>
              </a:rPr>
              <a:t>MỘT SỐ DỰ ÁN</a:t>
            </a:r>
            <a:endParaRPr lang="vi-VN" sz="320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9339B893-4B39-E080-A82D-CA488537AB28}"/>
              </a:ext>
            </a:extLst>
          </p:cNvPr>
          <p:cNvSpPr txBox="1">
            <a:spLocks/>
          </p:cNvSpPr>
          <p:nvPr/>
        </p:nvSpPr>
        <p:spPr>
          <a:xfrm>
            <a:off x="1621856" y="4599706"/>
            <a:ext cx="8711313" cy="17445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1600">
                <a:effectLst/>
              </a:rPr>
              <a:t>Đặng Hữu Công Hiếu - 20203417</a:t>
            </a:r>
            <a:endParaRPr lang="vi-VN" sz="1100"/>
          </a:p>
        </p:txBody>
      </p:sp>
    </p:spTree>
    <p:extLst>
      <p:ext uri="{BB962C8B-B14F-4D97-AF65-F5344CB8AC3E}">
        <p14:creationId xmlns:p14="http://schemas.microsoft.com/office/powerpoint/2010/main" val="71845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1. </a:t>
            </a:r>
            <a:r>
              <a:rPr lang="vi-VN" i="0">
                <a:effectLst/>
              </a:rPr>
              <a:t>Xác định sự hiện diện của người bằng cảm biến PIR và HC-SR04</a:t>
            </a:r>
            <a:endParaRPr lang="vi-VN"/>
          </a:p>
        </p:txBody>
      </p:sp>
      <p:pic>
        <p:nvPicPr>
          <p:cNvPr id="2" name="5462149114903190019">
            <a:hlinkClick r:id="" action="ppaction://media"/>
            <a:extLst>
              <a:ext uri="{FF2B5EF4-FFF2-40B4-BE49-F238E27FC236}">
                <a16:creationId xmlns:a16="http://schemas.microsoft.com/office/drawing/2014/main" id="{E71E1B4E-EB36-95C9-D44C-8EA88EECE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3114" y="1172845"/>
            <a:ext cx="4770755" cy="48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2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2. Đo độ ẩm đất và điều khiển relay</a:t>
            </a:r>
          </a:p>
        </p:txBody>
      </p:sp>
      <p:pic>
        <p:nvPicPr>
          <p:cNvPr id="4" name="704692403214482144">
            <a:hlinkClick r:id="" action="ppaction://media"/>
            <a:extLst>
              <a:ext uri="{FF2B5EF4-FFF2-40B4-BE49-F238E27FC236}">
                <a16:creationId xmlns:a16="http://schemas.microsoft.com/office/drawing/2014/main" id="{E0656020-0D81-D94F-9CB4-6978332E1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3153" y="1559390"/>
            <a:ext cx="7105693" cy="39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3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3. </a:t>
            </a:r>
            <a:r>
              <a:rPr lang="en-US" i="0">
                <a:effectLst/>
              </a:rPr>
              <a:t>Thu mã và điều khiển điều hòa bằng cảm biến hồng ngoại</a:t>
            </a:r>
            <a:endParaRPr lang="vi-VN"/>
          </a:p>
        </p:txBody>
      </p:sp>
      <p:pic>
        <p:nvPicPr>
          <p:cNvPr id="2" name="1060860334460190940">
            <a:hlinkClick r:id="" action="ppaction://media"/>
            <a:extLst>
              <a:ext uri="{FF2B5EF4-FFF2-40B4-BE49-F238E27FC236}">
                <a16:creationId xmlns:a16="http://schemas.microsoft.com/office/drawing/2014/main" id="{B24D3039-A129-F550-1DA9-12D2020B3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9550" y="922020"/>
            <a:ext cx="3048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4. Điều khiển bật tắt đèn </a:t>
            </a:r>
            <a:r>
              <a:rPr lang="vi-VN" b="1" i="0">
                <a:effectLst/>
              </a:rPr>
              <a:t>bằng ESP8266 qua giao thức MQTT</a:t>
            </a:r>
            <a:endParaRPr lang="vi-VN"/>
          </a:p>
        </p:txBody>
      </p:sp>
      <p:pic>
        <p:nvPicPr>
          <p:cNvPr id="7" name="video-1652801943">
            <a:hlinkClick r:id="" action="ppaction://media"/>
            <a:extLst>
              <a:ext uri="{FF2B5EF4-FFF2-40B4-BE49-F238E27FC236}">
                <a16:creationId xmlns:a16="http://schemas.microsoft.com/office/drawing/2014/main" id="{94302F27-51D7-587C-977F-44DFFB2556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1045" y="897890"/>
            <a:ext cx="3089910" cy="55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/>
              <a:t>5. </a:t>
            </a:r>
            <a:r>
              <a:rPr lang="en-US" i="0">
                <a:effectLst/>
              </a:rPr>
              <a:t>Kết nối RF24 Network với nRF24L01</a:t>
            </a:r>
            <a:endParaRPr lang="vi-VN"/>
          </a:p>
        </p:txBody>
      </p:sp>
      <p:pic>
        <p:nvPicPr>
          <p:cNvPr id="5" name="1864511930358310650">
            <a:hlinkClick r:id="" action="ppaction://media"/>
            <a:extLst>
              <a:ext uri="{FF2B5EF4-FFF2-40B4-BE49-F238E27FC236}">
                <a16:creationId xmlns:a16="http://schemas.microsoft.com/office/drawing/2014/main" id="{C413DE3F-0F51-E87F-227D-68FF981AE7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403" y="1839677"/>
            <a:ext cx="6154297" cy="3459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Hình ảnh 8">
            <a:extLst>
              <a:ext uri="{FF2B5EF4-FFF2-40B4-BE49-F238E27FC236}">
                <a16:creationId xmlns:a16="http://schemas.microsoft.com/office/drawing/2014/main" id="{AD159064-3691-BA24-7699-7C3AC7402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161" y="3750729"/>
            <a:ext cx="3568700" cy="26765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Hình ảnh 5">
            <a:extLst>
              <a:ext uri="{FF2B5EF4-FFF2-40B4-BE49-F238E27FC236}">
                <a16:creationId xmlns:a16="http://schemas.microsoft.com/office/drawing/2014/main" id="{08F10579-C10A-C28F-0309-646AB9065E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149"/>
          <a:stretch/>
        </p:blipFill>
        <p:spPr>
          <a:xfrm>
            <a:off x="6515920" y="814613"/>
            <a:ext cx="5467677" cy="28556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197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FA621509-997C-476D-938F-6C859768F96C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022100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78</Words>
  <Application>Microsoft Office PowerPoint</Application>
  <PresentationFormat>Widescreen</PresentationFormat>
  <Paragraphs>13</Paragraphs>
  <Slides>8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1. Xác định sự hiện diện của người bằng cảm biến PIR và HC-SR04</vt:lpstr>
      <vt:lpstr>2. Đo độ ẩm đất và điều khiển relay</vt:lpstr>
      <vt:lpstr>3. Thu mã và điều khiển điều hòa bằng cảm biến hồng ngoại</vt:lpstr>
      <vt:lpstr>4. Điều khiển bật tắt đèn bằng ESP8266 qua giao thức MQTT</vt:lpstr>
      <vt:lpstr>5. Kết nối RF24 Network với nRF24L01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Huu Cong Hieu 20203417</dc:creator>
  <cp:lastModifiedBy>Dang Huu Cong Hieu 20203417</cp:lastModifiedBy>
  <cp:revision>5</cp:revision>
  <dcterms:created xsi:type="dcterms:W3CDTF">2022-11-09T14:58:55Z</dcterms:created>
  <dcterms:modified xsi:type="dcterms:W3CDTF">2022-11-09T15:14:13Z</dcterms:modified>
</cp:coreProperties>
</file>